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1" r:id="rId2"/>
    <p:sldId id="270" r:id="rId3"/>
  </p:sldIdLst>
  <p:sldSz cx="12115800" cy="6858000"/>
  <p:notesSz cx="121158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0A05C-2D3C-4D64-8DDE-D7E9D980189B}" v="4" dt="2019-05-20T14:28:47.025"/>
    <p1510:client id="{C656CA08-0D84-41F8-AA6B-22B1754541FD}" v="8" dt="2019-05-21T08:28:16.389"/>
    <p1510:client id="{5C045313-8BB8-45CC-8DB3-5A981BD24DA6}" v="123" dt="2019-05-20T11:17:01.6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498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862763" y="0"/>
            <a:ext cx="52498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50572-0D8D-4F6F-9F98-BA9B89BA129A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857250"/>
            <a:ext cx="40894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1263" y="3300413"/>
            <a:ext cx="969327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498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862763" y="6513513"/>
            <a:ext cx="52498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241C-CFDD-433B-9E06-F1A1C730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3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E241C-CFDD-433B-9E06-F1A1C73060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0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33194"/>
            <a:ext cx="12115800" cy="355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3302" y="831870"/>
            <a:ext cx="2409195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7370" y="3840480"/>
            <a:ext cx="848106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6B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6B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5790" y="1577340"/>
            <a:ext cx="527037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39637" y="1577340"/>
            <a:ext cx="527037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6B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15800" cy="6858000"/>
          </a:xfrm>
          <a:custGeom>
            <a:avLst/>
            <a:gdLst/>
            <a:ahLst/>
            <a:cxnLst/>
            <a:rect l="l" t="t" r="r" b="b"/>
            <a:pathLst>
              <a:path w="12115800" h="6858000">
                <a:moveTo>
                  <a:pt x="0" y="6858000"/>
                </a:moveTo>
                <a:lnTo>
                  <a:pt x="12115800" y="6858000"/>
                </a:lnTo>
                <a:lnTo>
                  <a:pt x="1211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3793" y="1409"/>
            <a:ext cx="5804408" cy="572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35997" y="0"/>
            <a:ext cx="2902585" cy="5729605"/>
          </a:xfrm>
          <a:custGeom>
            <a:avLst/>
            <a:gdLst/>
            <a:ahLst/>
            <a:cxnLst/>
            <a:rect l="l" t="t" r="r" b="b"/>
            <a:pathLst>
              <a:path w="2902584" h="5729605">
                <a:moveTo>
                  <a:pt x="0" y="5729102"/>
                </a:moveTo>
                <a:lnTo>
                  <a:pt x="48477" y="5728709"/>
                </a:lnTo>
                <a:lnTo>
                  <a:pt x="96762" y="5727536"/>
                </a:lnTo>
                <a:lnTo>
                  <a:pt x="144849" y="5725588"/>
                </a:lnTo>
                <a:lnTo>
                  <a:pt x="192731" y="5722871"/>
                </a:lnTo>
                <a:lnTo>
                  <a:pt x="240404" y="5719392"/>
                </a:lnTo>
                <a:lnTo>
                  <a:pt x="287859" y="5715156"/>
                </a:lnTo>
                <a:lnTo>
                  <a:pt x="335092" y="5710170"/>
                </a:lnTo>
                <a:lnTo>
                  <a:pt x="382097" y="5704440"/>
                </a:lnTo>
                <a:lnTo>
                  <a:pt x="428866" y="5697971"/>
                </a:lnTo>
                <a:lnTo>
                  <a:pt x="475393" y="5690770"/>
                </a:lnTo>
                <a:lnTo>
                  <a:pt x="521674" y="5682844"/>
                </a:lnTo>
                <a:lnTo>
                  <a:pt x="567701" y="5674197"/>
                </a:lnTo>
                <a:lnTo>
                  <a:pt x="613468" y="5664836"/>
                </a:lnTo>
                <a:lnTo>
                  <a:pt x="658970" y="5654768"/>
                </a:lnTo>
                <a:lnTo>
                  <a:pt x="704199" y="5643998"/>
                </a:lnTo>
                <a:lnTo>
                  <a:pt x="749150" y="5632533"/>
                </a:lnTo>
                <a:lnTo>
                  <a:pt x="793817" y="5620378"/>
                </a:lnTo>
                <a:lnTo>
                  <a:pt x="838194" y="5607540"/>
                </a:lnTo>
                <a:lnTo>
                  <a:pt x="882274" y="5594024"/>
                </a:lnTo>
                <a:lnTo>
                  <a:pt x="926051" y="5579838"/>
                </a:lnTo>
                <a:lnTo>
                  <a:pt x="969519" y="5564986"/>
                </a:lnTo>
                <a:lnTo>
                  <a:pt x="1012672" y="5549475"/>
                </a:lnTo>
                <a:lnTo>
                  <a:pt x="1055504" y="5533312"/>
                </a:lnTo>
                <a:lnTo>
                  <a:pt x="1098008" y="5516501"/>
                </a:lnTo>
                <a:lnTo>
                  <a:pt x="1140179" y="5499050"/>
                </a:lnTo>
                <a:lnTo>
                  <a:pt x="1182010" y="5480964"/>
                </a:lnTo>
                <a:lnTo>
                  <a:pt x="1223495" y="5462250"/>
                </a:lnTo>
                <a:lnTo>
                  <a:pt x="1264628" y="5442913"/>
                </a:lnTo>
                <a:lnTo>
                  <a:pt x="1305403" y="5422960"/>
                </a:lnTo>
                <a:lnTo>
                  <a:pt x="1345813" y="5402397"/>
                </a:lnTo>
                <a:lnTo>
                  <a:pt x="1385853" y="5381229"/>
                </a:lnTo>
                <a:lnTo>
                  <a:pt x="1425516" y="5359463"/>
                </a:lnTo>
                <a:lnTo>
                  <a:pt x="1464797" y="5337106"/>
                </a:lnTo>
                <a:lnTo>
                  <a:pt x="1503688" y="5314162"/>
                </a:lnTo>
                <a:lnTo>
                  <a:pt x="1542184" y="5290639"/>
                </a:lnTo>
                <a:lnTo>
                  <a:pt x="1580279" y="5266542"/>
                </a:lnTo>
                <a:lnTo>
                  <a:pt x="1617967" y="5241877"/>
                </a:lnTo>
                <a:lnTo>
                  <a:pt x="1655241" y="5216651"/>
                </a:lnTo>
                <a:lnTo>
                  <a:pt x="1692095" y="5190870"/>
                </a:lnTo>
                <a:lnTo>
                  <a:pt x="1728523" y="5164539"/>
                </a:lnTo>
                <a:lnTo>
                  <a:pt x="1764519" y="5137664"/>
                </a:lnTo>
                <a:lnTo>
                  <a:pt x="1800076" y="5110253"/>
                </a:lnTo>
                <a:lnTo>
                  <a:pt x="1835189" y="5082311"/>
                </a:lnTo>
                <a:lnTo>
                  <a:pt x="1869852" y="5053843"/>
                </a:lnTo>
                <a:lnTo>
                  <a:pt x="1904058" y="5024857"/>
                </a:lnTo>
                <a:lnTo>
                  <a:pt x="1937801" y="4995358"/>
                </a:lnTo>
                <a:lnTo>
                  <a:pt x="1971075" y="4965353"/>
                </a:lnTo>
                <a:lnTo>
                  <a:pt x="2003874" y="4934846"/>
                </a:lnTo>
                <a:lnTo>
                  <a:pt x="2036191" y="4903845"/>
                </a:lnTo>
                <a:lnTo>
                  <a:pt x="2068021" y="4872356"/>
                </a:lnTo>
                <a:lnTo>
                  <a:pt x="2099357" y="4840385"/>
                </a:lnTo>
                <a:lnTo>
                  <a:pt x="2130193" y="4807937"/>
                </a:lnTo>
                <a:lnTo>
                  <a:pt x="2160523" y="4775019"/>
                </a:lnTo>
                <a:lnTo>
                  <a:pt x="2190341" y="4741637"/>
                </a:lnTo>
                <a:lnTo>
                  <a:pt x="2219641" y="4707797"/>
                </a:lnTo>
                <a:lnTo>
                  <a:pt x="2248416" y="4673505"/>
                </a:lnTo>
                <a:lnTo>
                  <a:pt x="2276661" y="4638768"/>
                </a:lnTo>
                <a:lnTo>
                  <a:pt x="2304369" y="4603591"/>
                </a:lnTo>
                <a:lnTo>
                  <a:pt x="2331534" y="4567980"/>
                </a:lnTo>
                <a:lnTo>
                  <a:pt x="2358149" y="4531942"/>
                </a:lnTo>
                <a:lnTo>
                  <a:pt x="2384210" y="4495482"/>
                </a:lnTo>
                <a:lnTo>
                  <a:pt x="2409709" y="4458607"/>
                </a:lnTo>
                <a:lnTo>
                  <a:pt x="2434640" y="4421323"/>
                </a:lnTo>
                <a:lnTo>
                  <a:pt x="2458998" y="4383636"/>
                </a:lnTo>
                <a:lnTo>
                  <a:pt x="2482776" y="4345551"/>
                </a:lnTo>
                <a:lnTo>
                  <a:pt x="2505967" y="4307076"/>
                </a:lnTo>
                <a:lnTo>
                  <a:pt x="2528567" y="4268216"/>
                </a:lnTo>
                <a:lnTo>
                  <a:pt x="2550568" y="4228977"/>
                </a:lnTo>
                <a:lnTo>
                  <a:pt x="2571964" y="4189365"/>
                </a:lnTo>
                <a:lnTo>
                  <a:pt x="2592750" y="4149387"/>
                </a:lnTo>
                <a:lnTo>
                  <a:pt x="2612919" y="4109049"/>
                </a:lnTo>
                <a:lnTo>
                  <a:pt x="2632465" y="4068356"/>
                </a:lnTo>
                <a:lnTo>
                  <a:pt x="2651382" y="4027314"/>
                </a:lnTo>
                <a:lnTo>
                  <a:pt x="2669663" y="3985931"/>
                </a:lnTo>
                <a:lnTo>
                  <a:pt x="2687303" y="3944211"/>
                </a:lnTo>
                <a:lnTo>
                  <a:pt x="2704296" y="3902162"/>
                </a:lnTo>
                <a:lnTo>
                  <a:pt x="2720634" y="3859788"/>
                </a:lnTo>
                <a:lnTo>
                  <a:pt x="2736313" y="3817097"/>
                </a:lnTo>
                <a:lnTo>
                  <a:pt x="2751325" y="3774094"/>
                </a:lnTo>
                <a:lnTo>
                  <a:pt x="2765665" y="3730785"/>
                </a:lnTo>
                <a:lnTo>
                  <a:pt x="2779327" y="3687177"/>
                </a:lnTo>
                <a:lnTo>
                  <a:pt x="2792304" y="3643275"/>
                </a:lnTo>
                <a:lnTo>
                  <a:pt x="2804590" y="3599086"/>
                </a:lnTo>
                <a:lnTo>
                  <a:pt x="2816180" y="3554616"/>
                </a:lnTo>
                <a:lnTo>
                  <a:pt x="2827066" y="3509870"/>
                </a:lnTo>
                <a:lnTo>
                  <a:pt x="2837243" y="3464855"/>
                </a:lnTo>
                <a:lnTo>
                  <a:pt x="2846705" y="3419578"/>
                </a:lnTo>
                <a:lnTo>
                  <a:pt x="2855445" y="3374043"/>
                </a:lnTo>
                <a:lnTo>
                  <a:pt x="2863458" y="3328258"/>
                </a:lnTo>
                <a:lnTo>
                  <a:pt x="2870736" y="3282228"/>
                </a:lnTo>
                <a:lnTo>
                  <a:pt x="2877275" y="3235959"/>
                </a:lnTo>
                <a:lnTo>
                  <a:pt x="2883067" y="3189458"/>
                </a:lnTo>
                <a:lnTo>
                  <a:pt x="2888107" y="3142730"/>
                </a:lnTo>
                <a:lnTo>
                  <a:pt x="2892389" y="3095782"/>
                </a:lnTo>
                <a:lnTo>
                  <a:pt x="2895906" y="3048619"/>
                </a:lnTo>
                <a:lnTo>
                  <a:pt x="2898652" y="3001249"/>
                </a:lnTo>
                <a:lnTo>
                  <a:pt x="2900621" y="2953676"/>
                </a:lnTo>
                <a:lnTo>
                  <a:pt x="2901807" y="2905908"/>
                </a:lnTo>
                <a:lnTo>
                  <a:pt x="2902204" y="2857949"/>
                </a:lnTo>
                <a:lnTo>
                  <a:pt x="2901807" y="2809991"/>
                </a:lnTo>
                <a:lnTo>
                  <a:pt x="2900621" y="2762222"/>
                </a:lnTo>
                <a:lnTo>
                  <a:pt x="2898652" y="2714649"/>
                </a:lnTo>
                <a:lnTo>
                  <a:pt x="2895906" y="2667279"/>
                </a:lnTo>
                <a:lnTo>
                  <a:pt x="2892389" y="2620116"/>
                </a:lnTo>
                <a:lnTo>
                  <a:pt x="2888107" y="2573168"/>
                </a:lnTo>
                <a:lnTo>
                  <a:pt x="2883067" y="2526441"/>
                </a:lnTo>
                <a:lnTo>
                  <a:pt x="2877275" y="2479939"/>
                </a:lnTo>
                <a:lnTo>
                  <a:pt x="2870736" y="2433671"/>
                </a:lnTo>
                <a:lnTo>
                  <a:pt x="2863458" y="2387640"/>
                </a:lnTo>
                <a:lnTo>
                  <a:pt x="2855445" y="2341855"/>
                </a:lnTo>
                <a:lnTo>
                  <a:pt x="2846705" y="2296320"/>
                </a:lnTo>
                <a:lnTo>
                  <a:pt x="2837243" y="2251043"/>
                </a:lnTo>
                <a:lnTo>
                  <a:pt x="2827066" y="2206028"/>
                </a:lnTo>
                <a:lnTo>
                  <a:pt x="2816180" y="2161282"/>
                </a:lnTo>
                <a:lnTo>
                  <a:pt x="2804590" y="2116812"/>
                </a:lnTo>
                <a:lnTo>
                  <a:pt x="2792304" y="2072623"/>
                </a:lnTo>
                <a:lnTo>
                  <a:pt x="2779327" y="2028721"/>
                </a:lnTo>
                <a:lnTo>
                  <a:pt x="2765665" y="1985113"/>
                </a:lnTo>
                <a:lnTo>
                  <a:pt x="2751325" y="1941804"/>
                </a:lnTo>
                <a:lnTo>
                  <a:pt x="2736313" y="1898801"/>
                </a:lnTo>
                <a:lnTo>
                  <a:pt x="2720634" y="1856110"/>
                </a:lnTo>
                <a:lnTo>
                  <a:pt x="2704296" y="1813736"/>
                </a:lnTo>
                <a:lnTo>
                  <a:pt x="2687303" y="1771687"/>
                </a:lnTo>
                <a:lnTo>
                  <a:pt x="2669663" y="1729967"/>
                </a:lnTo>
                <a:lnTo>
                  <a:pt x="2651382" y="1688584"/>
                </a:lnTo>
                <a:lnTo>
                  <a:pt x="2632465" y="1647542"/>
                </a:lnTo>
                <a:lnTo>
                  <a:pt x="2612919" y="1606849"/>
                </a:lnTo>
                <a:lnTo>
                  <a:pt x="2592750" y="1566511"/>
                </a:lnTo>
                <a:lnTo>
                  <a:pt x="2571964" y="1526533"/>
                </a:lnTo>
                <a:lnTo>
                  <a:pt x="2550568" y="1486921"/>
                </a:lnTo>
                <a:lnTo>
                  <a:pt x="2528567" y="1447682"/>
                </a:lnTo>
                <a:lnTo>
                  <a:pt x="2505967" y="1408822"/>
                </a:lnTo>
                <a:lnTo>
                  <a:pt x="2482776" y="1370347"/>
                </a:lnTo>
                <a:lnTo>
                  <a:pt x="2458998" y="1332263"/>
                </a:lnTo>
                <a:lnTo>
                  <a:pt x="2434640" y="1294575"/>
                </a:lnTo>
                <a:lnTo>
                  <a:pt x="2409709" y="1257291"/>
                </a:lnTo>
                <a:lnTo>
                  <a:pt x="2384210" y="1220416"/>
                </a:lnTo>
                <a:lnTo>
                  <a:pt x="2358149" y="1183956"/>
                </a:lnTo>
                <a:lnTo>
                  <a:pt x="2331534" y="1147918"/>
                </a:lnTo>
                <a:lnTo>
                  <a:pt x="2304369" y="1112307"/>
                </a:lnTo>
                <a:lnTo>
                  <a:pt x="2276661" y="1077130"/>
                </a:lnTo>
                <a:lnTo>
                  <a:pt x="2248416" y="1042393"/>
                </a:lnTo>
                <a:lnTo>
                  <a:pt x="2219641" y="1008101"/>
                </a:lnTo>
                <a:lnTo>
                  <a:pt x="2190341" y="974261"/>
                </a:lnTo>
                <a:lnTo>
                  <a:pt x="2160523" y="940879"/>
                </a:lnTo>
                <a:lnTo>
                  <a:pt x="2130193" y="907961"/>
                </a:lnTo>
                <a:lnTo>
                  <a:pt x="2099357" y="875513"/>
                </a:lnTo>
                <a:lnTo>
                  <a:pt x="2068021" y="843542"/>
                </a:lnTo>
                <a:lnTo>
                  <a:pt x="2036191" y="812053"/>
                </a:lnTo>
                <a:lnTo>
                  <a:pt x="2003874" y="781052"/>
                </a:lnTo>
                <a:lnTo>
                  <a:pt x="1971075" y="750546"/>
                </a:lnTo>
                <a:lnTo>
                  <a:pt x="1937801" y="720540"/>
                </a:lnTo>
                <a:lnTo>
                  <a:pt x="1904058" y="691041"/>
                </a:lnTo>
                <a:lnTo>
                  <a:pt x="1869852" y="662055"/>
                </a:lnTo>
                <a:lnTo>
                  <a:pt x="1835189" y="633587"/>
                </a:lnTo>
                <a:lnTo>
                  <a:pt x="1800076" y="605645"/>
                </a:lnTo>
                <a:lnTo>
                  <a:pt x="1764519" y="578234"/>
                </a:lnTo>
                <a:lnTo>
                  <a:pt x="1728523" y="551360"/>
                </a:lnTo>
                <a:lnTo>
                  <a:pt x="1692095" y="525029"/>
                </a:lnTo>
                <a:lnTo>
                  <a:pt x="1655241" y="499247"/>
                </a:lnTo>
                <a:lnTo>
                  <a:pt x="1617967" y="474021"/>
                </a:lnTo>
                <a:lnTo>
                  <a:pt x="1580279" y="449356"/>
                </a:lnTo>
                <a:lnTo>
                  <a:pt x="1542184" y="425259"/>
                </a:lnTo>
                <a:lnTo>
                  <a:pt x="1503688" y="401736"/>
                </a:lnTo>
                <a:lnTo>
                  <a:pt x="1464797" y="378792"/>
                </a:lnTo>
                <a:lnTo>
                  <a:pt x="1425516" y="356435"/>
                </a:lnTo>
                <a:lnTo>
                  <a:pt x="1385853" y="334669"/>
                </a:lnTo>
                <a:lnTo>
                  <a:pt x="1345813" y="313502"/>
                </a:lnTo>
                <a:lnTo>
                  <a:pt x="1305403" y="292938"/>
                </a:lnTo>
                <a:lnTo>
                  <a:pt x="1264628" y="272985"/>
                </a:lnTo>
                <a:lnTo>
                  <a:pt x="1223495" y="253648"/>
                </a:lnTo>
                <a:lnTo>
                  <a:pt x="1182010" y="234934"/>
                </a:lnTo>
                <a:lnTo>
                  <a:pt x="1140179" y="216848"/>
                </a:lnTo>
                <a:lnTo>
                  <a:pt x="1098008" y="199397"/>
                </a:lnTo>
                <a:lnTo>
                  <a:pt x="1055504" y="182586"/>
                </a:lnTo>
                <a:lnTo>
                  <a:pt x="1012672" y="166423"/>
                </a:lnTo>
                <a:lnTo>
                  <a:pt x="969519" y="150912"/>
                </a:lnTo>
                <a:lnTo>
                  <a:pt x="926051" y="136060"/>
                </a:lnTo>
                <a:lnTo>
                  <a:pt x="882274" y="121874"/>
                </a:lnTo>
                <a:lnTo>
                  <a:pt x="838194" y="108358"/>
                </a:lnTo>
                <a:lnTo>
                  <a:pt x="793817" y="95520"/>
                </a:lnTo>
                <a:lnTo>
                  <a:pt x="749150" y="83365"/>
                </a:lnTo>
                <a:lnTo>
                  <a:pt x="704199" y="71900"/>
                </a:lnTo>
                <a:lnTo>
                  <a:pt x="658970" y="61130"/>
                </a:lnTo>
                <a:lnTo>
                  <a:pt x="613468" y="51062"/>
                </a:lnTo>
                <a:lnTo>
                  <a:pt x="567701" y="41701"/>
                </a:lnTo>
                <a:lnTo>
                  <a:pt x="521674" y="33055"/>
                </a:lnTo>
                <a:lnTo>
                  <a:pt x="475393" y="25128"/>
                </a:lnTo>
                <a:lnTo>
                  <a:pt x="428866" y="17927"/>
                </a:lnTo>
                <a:lnTo>
                  <a:pt x="382097" y="11459"/>
                </a:lnTo>
                <a:lnTo>
                  <a:pt x="335092" y="5728"/>
                </a:lnTo>
                <a:lnTo>
                  <a:pt x="287859" y="742"/>
                </a:lnTo>
                <a:lnTo>
                  <a:pt x="279540" y="0"/>
                </a:lnTo>
              </a:path>
            </a:pathLst>
          </a:custGeom>
          <a:ln w="747598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3793" y="0"/>
            <a:ext cx="2902585" cy="5729605"/>
          </a:xfrm>
          <a:custGeom>
            <a:avLst/>
            <a:gdLst/>
            <a:ahLst/>
            <a:cxnLst/>
            <a:rect l="l" t="t" r="r" b="b"/>
            <a:pathLst>
              <a:path w="2902585" h="5729605">
                <a:moveTo>
                  <a:pt x="2622663" y="0"/>
                </a:moveTo>
                <a:lnTo>
                  <a:pt x="2567111" y="5728"/>
                </a:lnTo>
                <a:lnTo>
                  <a:pt x="2520106" y="11459"/>
                </a:lnTo>
                <a:lnTo>
                  <a:pt x="2473337" y="17927"/>
                </a:lnTo>
                <a:lnTo>
                  <a:pt x="2426810" y="25128"/>
                </a:lnTo>
                <a:lnTo>
                  <a:pt x="2380529" y="33055"/>
                </a:lnTo>
                <a:lnTo>
                  <a:pt x="2334502" y="41701"/>
                </a:lnTo>
                <a:lnTo>
                  <a:pt x="2288735" y="51062"/>
                </a:lnTo>
                <a:lnTo>
                  <a:pt x="2243233" y="61130"/>
                </a:lnTo>
                <a:lnTo>
                  <a:pt x="2198004" y="71900"/>
                </a:lnTo>
                <a:lnTo>
                  <a:pt x="2153053" y="83365"/>
                </a:lnTo>
                <a:lnTo>
                  <a:pt x="2108386" y="95520"/>
                </a:lnTo>
                <a:lnTo>
                  <a:pt x="2064009" y="108358"/>
                </a:lnTo>
                <a:lnTo>
                  <a:pt x="2019929" y="121874"/>
                </a:lnTo>
                <a:lnTo>
                  <a:pt x="1976152" y="136060"/>
                </a:lnTo>
                <a:lnTo>
                  <a:pt x="1932684" y="150912"/>
                </a:lnTo>
                <a:lnTo>
                  <a:pt x="1889531" y="166423"/>
                </a:lnTo>
                <a:lnTo>
                  <a:pt x="1846699" y="182586"/>
                </a:lnTo>
                <a:lnTo>
                  <a:pt x="1804195" y="199397"/>
                </a:lnTo>
                <a:lnTo>
                  <a:pt x="1762024" y="216848"/>
                </a:lnTo>
                <a:lnTo>
                  <a:pt x="1720193" y="234934"/>
                </a:lnTo>
                <a:lnTo>
                  <a:pt x="1678708" y="253648"/>
                </a:lnTo>
                <a:lnTo>
                  <a:pt x="1637575" y="272985"/>
                </a:lnTo>
                <a:lnTo>
                  <a:pt x="1596800" y="292938"/>
                </a:lnTo>
                <a:lnTo>
                  <a:pt x="1556390" y="313502"/>
                </a:lnTo>
                <a:lnTo>
                  <a:pt x="1516350" y="334669"/>
                </a:lnTo>
                <a:lnTo>
                  <a:pt x="1476687" y="356435"/>
                </a:lnTo>
                <a:lnTo>
                  <a:pt x="1437406" y="378792"/>
                </a:lnTo>
                <a:lnTo>
                  <a:pt x="1398515" y="401736"/>
                </a:lnTo>
                <a:lnTo>
                  <a:pt x="1360019" y="425259"/>
                </a:lnTo>
                <a:lnTo>
                  <a:pt x="1321924" y="449356"/>
                </a:lnTo>
                <a:lnTo>
                  <a:pt x="1284236" y="474021"/>
                </a:lnTo>
                <a:lnTo>
                  <a:pt x="1246962" y="499247"/>
                </a:lnTo>
                <a:lnTo>
                  <a:pt x="1210108" y="525029"/>
                </a:lnTo>
                <a:lnTo>
                  <a:pt x="1173680" y="551360"/>
                </a:lnTo>
                <a:lnTo>
                  <a:pt x="1137684" y="578234"/>
                </a:lnTo>
                <a:lnTo>
                  <a:pt x="1102127" y="605645"/>
                </a:lnTo>
                <a:lnTo>
                  <a:pt x="1067014" y="633587"/>
                </a:lnTo>
                <a:lnTo>
                  <a:pt x="1032351" y="662055"/>
                </a:lnTo>
                <a:lnTo>
                  <a:pt x="998145" y="691041"/>
                </a:lnTo>
                <a:lnTo>
                  <a:pt x="964402" y="720540"/>
                </a:lnTo>
                <a:lnTo>
                  <a:pt x="931128" y="750546"/>
                </a:lnTo>
                <a:lnTo>
                  <a:pt x="898329" y="781052"/>
                </a:lnTo>
                <a:lnTo>
                  <a:pt x="866012" y="812053"/>
                </a:lnTo>
                <a:lnTo>
                  <a:pt x="834182" y="843542"/>
                </a:lnTo>
                <a:lnTo>
                  <a:pt x="802846" y="875513"/>
                </a:lnTo>
                <a:lnTo>
                  <a:pt x="772010" y="907961"/>
                </a:lnTo>
                <a:lnTo>
                  <a:pt x="741680" y="940879"/>
                </a:lnTo>
                <a:lnTo>
                  <a:pt x="711862" y="974261"/>
                </a:lnTo>
                <a:lnTo>
                  <a:pt x="682562" y="1008101"/>
                </a:lnTo>
                <a:lnTo>
                  <a:pt x="653787" y="1042393"/>
                </a:lnTo>
                <a:lnTo>
                  <a:pt x="625542" y="1077130"/>
                </a:lnTo>
                <a:lnTo>
                  <a:pt x="597834" y="1112307"/>
                </a:lnTo>
                <a:lnTo>
                  <a:pt x="570669" y="1147918"/>
                </a:lnTo>
                <a:lnTo>
                  <a:pt x="544054" y="1183956"/>
                </a:lnTo>
                <a:lnTo>
                  <a:pt x="517993" y="1220416"/>
                </a:lnTo>
                <a:lnTo>
                  <a:pt x="492494" y="1257291"/>
                </a:lnTo>
                <a:lnTo>
                  <a:pt x="467563" y="1294575"/>
                </a:lnTo>
                <a:lnTo>
                  <a:pt x="443205" y="1332263"/>
                </a:lnTo>
                <a:lnTo>
                  <a:pt x="419427" y="1370347"/>
                </a:lnTo>
                <a:lnTo>
                  <a:pt x="396236" y="1408822"/>
                </a:lnTo>
                <a:lnTo>
                  <a:pt x="373636" y="1447682"/>
                </a:lnTo>
                <a:lnTo>
                  <a:pt x="351635" y="1486921"/>
                </a:lnTo>
                <a:lnTo>
                  <a:pt x="330239" y="1526533"/>
                </a:lnTo>
                <a:lnTo>
                  <a:pt x="309453" y="1566511"/>
                </a:lnTo>
                <a:lnTo>
                  <a:pt x="289284" y="1606849"/>
                </a:lnTo>
                <a:lnTo>
                  <a:pt x="269738" y="1647542"/>
                </a:lnTo>
                <a:lnTo>
                  <a:pt x="250821" y="1688584"/>
                </a:lnTo>
                <a:lnTo>
                  <a:pt x="232540" y="1729967"/>
                </a:lnTo>
                <a:lnTo>
                  <a:pt x="214900" y="1771687"/>
                </a:lnTo>
                <a:lnTo>
                  <a:pt x="197907" y="1813736"/>
                </a:lnTo>
                <a:lnTo>
                  <a:pt x="181569" y="1856110"/>
                </a:lnTo>
                <a:lnTo>
                  <a:pt x="165890" y="1898801"/>
                </a:lnTo>
                <a:lnTo>
                  <a:pt x="150878" y="1941804"/>
                </a:lnTo>
                <a:lnTo>
                  <a:pt x="136538" y="1985113"/>
                </a:lnTo>
                <a:lnTo>
                  <a:pt x="122876" y="2028721"/>
                </a:lnTo>
                <a:lnTo>
                  <a:pt x="109899" y="2072623"/>
                </a:lnTo>
                <a:lnTo>
                  <a:pt x="97613" y="2116812"/>
                </a:lnTo>
                <a:lnTo>
                  <a:pt x="86023" y="2161282"/>
                </a:lnTo>
                <a:lnTo>
                  <a:pt x="75137" y="2206028"/>
                </a:lnTo>
                <a:lnTo>
                  <a:pt x="64960" y="2251043"/>
                </a:lnTo>
                <a:lnTo>
                  <a:pt x="55498" y="2296320"/>
                </a:lnTo>
                <a:lnTo>
                  <a:pt x="46758" y="2341855"/>
                </a:lnTo>
                <a:lnTo>
                  <a:pt x="38745" y="2387640"/>
                </a:lnTo>
                <a:lnTo>
                  <a:pt x="31467" y="2433671"/>
                </a:lnTo>
                <a:lnTo>
                  <a:pt x="24928" y="2479939"/>
                </a:lnTo>
                <a:lnTo>
                  <a:pt x="19136" y="2526441"/>
                </a:lnTo>
                <a:lnTo>
                  <a:pt x="14096" y="2573168"/>
                </a:lnTo>
                <a:lnTo>
                  <a:pt x="9814" y="2620116"/>
                </a:lnTo>
                <a:lnTo>
                  <a:pt x="6297" y="2667279"/>
                </a:lnTo>
                <a:lnTo>
                  <a:pt x="3551" y="2714649"/>
                </a:lnTo>
                <a:lnTo>
                  <a:pt x="1582" y="2762222"/>
                </a:lnTo>
                <a:lnTo>
                  <a:pt x="396" y="2809991"/>
                </a:lnTo>
                <a:lnTo>
                  <a:pt x="0" y="2857949"/>
                </a:lnTo>
                <a:lnTo>
                  <a:pt x="396" y="2905908"/>
                </a:lnTo>
                <a:lnTo>
                  <a:pt x="1582" y="2953676"/>
                </a:lnTo>
                <a:lnTo>
                  <a:pt x="3551" y="3001249"/>
                </a:lnTo>
                <a:lnTo>
                  <a:pt x="6297" y="3048619"/>
                </a:lnTo>
                <a:lnTo>
                  <a:pt x="9814" y="3095782"/>
                </a:lnTo>
                <a:lnTo>
                  <a:pt x="14096" y="3142730"/>
                </a:lnTo>
                <a:lnTo>
                  <a:pt x="19136" y="3189458"/>
                </a:lnTo>
                <a:lnTo>
                  <a:pt x="24928" y="3235959"/>
                </a:lnTo>
                <a:lnTo>
                  <a:pt x="31467" y="3282228"/>
                </a:lnTo>
                <a:lnTo>
                  <a:pt x="38745" y="3328258"/>
                </a:lnTo>
                <a:lnTo>
                  <a:pt x="46758" y="3374043"/>
                </a:lnTo>
                <a:lnTo>
                  <a:pt x="55498" y="3419578"/>
                </a:lnTo>
                <a:lnTo>
                  <a:pt x="64960" y="3464855"/>
                </a:lnTo>
                <a:lnTo>
                  <a:pt x="75137" y="3509870"/>
                </a:lnTo>
                <a:lnTo>
                  <a:pt x="86023" y="3554616"/>
                </a:lnTo>
                <a:lnTo>
                  <a:pt x="97613" y="3599086"/>
                </a:lnTo>
                <a:lnTo>
                  <a:pt x="109899" y="3643275"/>
                </a:lnTo>
                <a:lnTo>
                  <a:pt x="122876" y="3687177"/>
                </a:lnTo>
                <a:lnTo>
                  <a:pt x="136538" y="3730785"/>
                </a:lnTo>
                <a:lnTo>
                  <a:pt x="150878" y="3774094"/>
                </a:lnTo>
                <a:lnTo>
                  <a:pt x="165890" y="3817097"/>
                </a:lnTo>
                <a:lnTo>
                  <a:pt x="181569" y="3859788"/>
                </a:lnTo>
                <a:lnTo>
                  <a:pt x="197907" y="3902162"/>
                </a:lnTo>
                <a:lnTo>
                  <a:pt x="214900" y="3944211"/>
                </a:lnTo>
                <a:lnTo>
                  <a:pt x="232540" y="3985931"/>
                </a:lnTo>
                <a:lnTo>
                  <a:pt x="250821" y="4027314"/>
                </a:lnTo>
                <a:lnTo>
                  <a:pt x="269738" y="4068356"/>
                </a:lnTo>
                <a:lnTo>
                  <a:pt x="289284" y="4109049"/>
                </a:lnTo>
                <a:lnTo>
                  <a:pt x="309453" y="4149387"/>
                </a:lnTo>
                <a:lnTo>
                  <a:pt x="330239" y="4189365"/>
                </a:lnTo>
                <a:lnTo>
                  <a:pt x="351635" y="4228977"/>
                </a:lnTo>
                <a:lnTo>
                  <a:pt x="373636" y="4268216"/>
                </a:lnTo>
                <a:lnTo>
                  <a:pt x="396236" y="4307076"/>
                </a:lnTo>
                <a:lnTo>
                  <a:pt x="419427" y="4345551"/>
                </a:lnTo>
                <a:lnTo>
                  <a:pt x="443205" y="4383636"/>
                </a:lnTo>
                <a:lnTo>
                  <a:pt x="467563" y="4421323"/>
                </a:lnTo>
                <a:lnTo>
                  <a:pt x="492494" y="4458607"/>
                </a:lnTo>
                <a:lnTo>
                  <a:pt x="517993" y="4495482"/>
                </a:lnTo>
                <a:lnTo>
                  <a:pt x="544054" y="4531942"/>
                </a:lnTo>
                <a:lnTo>
                  <a:pt x="570669" y="4567980"/>
                </a:lnTo>
                <a:lnTo>
                  <a:pt x="597834" y="4603591"/>
                </a:lnTo>
                <a:lnTo>
                  <a:pt x="625542" y="4638768"/>
                </a:lnTo>
                <a:lnTo>
                  <a:pt x="653787" y="4673505"/>
                </a:lnTo>
                <a:lnTo>
                  <a:pt x="682562" y="4707797"/>
                </a:lnTo>
                <a:lnTo>
                  <a:pt x="711862" y="4741637"/>
                </a:lnTo>
                <a:lnTo>
                  <a:pt x="741680" y="4775019"/>
                </a:lnTo>
                <a:lnTo>
                  <a:pt x="772010" y="4807937"/>
                </a:lnTo>
                <a:lnTo>
                  <a:pt x="802846" y="4840385"/>
                </a:lnTo>
                <a:lnTo>
                  <a:pt x="834182" y="4872356"/>
                </a:lnTo>
                <a:lnTo>
                  <a:pt x="866012" y="4903845"/>
                </a:lnTo>
                <a:lnTo>
                  <a:pt x="898329" y="4934846"/>
                </a:lnTo>
                <a:lnTo>
                  <a:pt x="931128" y="4965353"/>
                </a:lnTo>
                <a:lnTo>
                  <a:pt x="964402" y="4995358"/>
                </a:lnTo>
                <a:lnTo>
                  <a:pt x="998145" y="5024857"/>
                </a:lnTo>
                <a:lnTo>
                  <a:pt x="1032351" y="5053843"/>
                </a:lnTo>
                <a:lnTo>
                  <a:pt x="1067014" y="5082311"/>
                </a:lnTo>
                <a:lnTo>
                  <a:pt x="1102127" y="5110253"/>
                </a:lnTo>
                <a:lnTo>
                  <a:pt x="1137684" y="5137664"/>
                </a:lnTo>
                <a:lnTo>
                  <a:pt x="1173680" y="5164539"/>
                </a:lnTo>
                <a:lnTo>
                  <a:pt x="1210108" y="5190870"/>
                </a:lnTo>
                <a:lnTo>
                  <a:pt x="1246962" y="5216651"/>
                </a:lnTo>
                <a:lnTo>
                  <a:pt x="1284236" y="5241877"/>
                </a:lnTo>
                <a:lnTo>
                  <a:pt x="1321924" y="5266542"/>
                </a:lnTo>
                <a:lnTo>
                  <a:pt x="1360019" y="5290639"/>
                </a:lnTo>
                <a:lnTo>
                  <a:pt x="1398515" y="5314162"/>
                </a:lnTo>
                <a:lnTo>
                  <a:pt x="1437406" y="5337106"/>
                </a:lnTo>
                <a:lnTo>
                  <a:pt x="1476687" y="5359463"/>
                </a:lnTo>
                <a:lnTo>
                  <a:pt x="1516350" y="5381229"/>
                </a:lnTo>
                <a:lnTo>
                  <a:pt x="1556390" y="5402397"/>
                </a:lnTo>
                <a:lnTo>
                  <a:pt x="1596800" y="5422960"/>
                </a:lnTo>
                <a:lnTo>
                  <a:pt x="1637575" y="5442913"/>
                </a:lnTo>
                <a:lnTo>
                  <a:pt x="1678708" y="5462250"/>
                </a:lnTo>
                <a:lnTo>
                  <a:pt x="1720193" y="5480964"/>
                </a:lnTo>
                <a:lnTo>
                  <a:pt x="1762024" y="5499050"/>
                </a:lnTo>
                <a:lnTo>
                  <a:pt x="1804195" y="5516501"/>
                </a:lnTo>
                <a:lnTo>
                  <a:pt x="1846699" y="5533312"/>
                </a:lnTo>
                <a:lnTo>
                  <a:pt x="1889531" y="5549475"/>
                </a:lnTo>
                <a:lnTo>
                  <a:pt x="1932684" y="5564986"/>
                </a:lnTo>
                <a:lnTo>
                  <a:pt x="1976152" y="5579838"/>
                </a:lnTo>
                <a:lnTo>
                  <a:pt x="2019929" y="5594024"/>
                </a:lnTo>
                <a:lnTo>
                  <a:pt x="2064009" y="5607540"/>
                </a:lnTo>
                <a:lnTo>
                  <a:pt x="2108386" y="5620378"/>
                </a:lnTo>
                <a:lnTo>
                  <a:pt x="2153053" y="5632533"/>
                </a:lnTo>
                <a:lnTo>
                  <a:pt x="2198004" y="5643998"/>
                </a:lnTo>
                <a:lnTo>
                  <a:pt x="2243233" y="5654768"/>
                </a:lnTo>
                <a:lnTo>
                  <a:pt x="2288735" y="5664836"/>
                </a:lnTo>
                <a:lnTo>
                  <a:pt x="2334502" y="5674197"/>
                </a:lnTo>
                <a:lnTo>
                  <a:pt x="2380529" y="5682844"/>
                </a:lnTo>
                <a:lnTo>
                  <a:pt x="2426810" y="5690770"/>
                </a:lnTo>
                <a:lnTo>
                  <a:pt x="2473337" y="5697971"/>
                </a:lnTo>
                <a:lnTo>
                  <a:pt x="2520106" y="5704440"/>
                </a:lnTo>
                <a:lnTo>
                  <a:pt x="2567111" y="5710170"/>
                </a:lnTo>
                <a:lnTo>
                  <a:pt x="2614344" y="5715156"/>
                </a:lnTo>
                <a:lnTo>
                  <a:pt x="2661799" y="5719392"/>
                </a:lnTo>
                <a:lnTo>
                  <a:pt x="2709472" y="5722871"/>
                </a:lnTo>
                <a:lnTo>
                  <a:pt x="2757354" y="5725588"/>
                </a:lnTo>
                <a:lnTo>
                  <a:pt x="2805441" y="5727536"/>
                </a:lnTo>
                <a:lnTo>
                  <a:pt x="2853726" y="5728709"/>
                </a:lnTo>
                <a:lnTo>
                  <a:pt x="2902204" y="5729102"/>
                </a:lnTo>
              </a:path>
            </a:pathLst>
          </a:custGeom>
          <a:ln w="747598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3499" y="586359"/>
            <a:ext cx="263144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6B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221" y="2883306"/>
            <a:ext cx="11057356" cy="163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19372" y="6377940"/>
            <a:ext cx="387705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5790" y="6377940"/>
            <a:ext cx="27866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3376" y="6377940"/>
            <a:ext cx="27866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DBE890A-8F50-4550-ABAB-01972FECF231}"/>
              </a:ext>
            </a:extLst>
          </p:cNvPr>
          <p:cNvSpPr txBox="1"/>
          <p:nvPr/>
        </p:nvSpPr>
        <p:spPr>
          <a:xfrm>
            <a:off x="637764" y="3756060"/>
            <a:ext cx="376996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100% объективной информации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Для любых типов объектов 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Для любого количества объектов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Для любых условий эксплуатации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ru-RU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7C83D-E98C-41AB-BE70-D2F9CF5E0EE1}"/>
              </a:ext>
            </a:extLst>
          </p:cNvPr>
          <p:cNvSpPr txBox="1"/>
          <p:nvPr/>
        </p:nvSpPr>
        <p:spPr>
          <a:xfrm>
            <a:off x="641261" y="5233526"/>
            <a:ext cx="541278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ВОЗМОЖНОСТИ 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Видеомониторинг объектов по сотовой связи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Передача сигналов тревожных событий 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   совместно с видеоданными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endParaRPr lang="ru-RU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8171A-18B0-4B0E-8963-08A9046F3A1A}"/>
              </a:ext>
            </a:extLst>
          </p:cNvPr>
          <p:cNvSpPr txBox="1"/>
          <p:nvPr/>
        </p:nvSpPr>
        <p:spPr>
          <a:xfrm>
            <a:off x="5979662" y="4565390"/>
            <a:ext cx="563021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Решаемые задачи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Непрерывный контроль состояния объекта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Поддержание связи 3G/4G в сложных условиях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Он-лайн видеонаблюдение и просмотр видеоархива 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Мгновенная реакция на тревожные события 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Передача видеоданных в мониторинговый центр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algn="l"/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6" name="Picture 6" descr="Изображение выглядит как дерево,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358356-1ECA-47A7-91A6-83B03567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47" y="2573"/>
            <a:ext cx="7611759" cy="4341598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5FB282D1-7A03-4E01-8BA3-F821ED690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0" y="-2330"/>
            <a:ext cx="4049068" cy="303298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3E9F44E-C84C-4068-8D20-EEB60944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0932" y="384797"/>
            <a:ext cx="7317732" cy="1791599"/>
          </a:xfrm>
          <a:prstGeom prst="ellipse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2400" b="0" kern="1200" dirty="0">
              <a:solidFill>
                <a:srgbClr val="FFFFFF"/>
              </a:solidFill>
              <a:latin typeface="+mj-lt"/>
              <a:cs typeface="Calibri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Система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тревожного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видеомониторинга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400" kern="1200" dirty="0">
                <a:latin typeface="+mj-lt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удаленных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объектов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400" kern="1200" dirty="0">
                <a:latin typeface="+mj-lt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топливно-энергетического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комплекса</a:t>
            </a:r>
            <a:br>
              <a:rPr lang="ru-RU" sz="24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TRACE</a:t>
            </a:r>
            <a:endParaRPr lang="en-US" sz="2400" kern="1200" dirty="0">
              <a:solidFill>
                <a:srgbClr val="FFFFFF"/>
              </a:solidFill>
              <a:latin typeface="+mj-lt"/>
              <a:cs typeface="Calibri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1500" kern="1200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67589-A9B0-48DB-A700-C54E57FAE1CE}"/>
              </a:ext>
            </a:extLst>
          </p:cNvPr>
          <p:cNvSpPr txBox="1"/>
          <p:nvPr/>
        </p:nvSpPr>
        <p:spPr>
          <a:xfrm>
            <a:off x="9067298" y="6412049"/>
            <a:ext cx="3048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ИНФОТЕХ Сделано в РОССИИ</a:t>
            </a:r>
            <a:endParaRPr lang="ru-RU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15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CCF24F-5806-466B-933E-82CA0CCF681A}"/>
              </a:ext>
            </a:extLst>
          </p:cNvPr>
          <p:cNvSpPr txBox="1"/>
          <p:nvPr/>
        </p:nvSpPr>
        <p:spPr>
          <a:xfrm>
            <a:off x="8072331" y="3429000"/>
            <a:ext cx="380829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Непрерывный мониторинг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Постоянная самодиагностика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</a:t>
            </a:r>
          </a:p>
          <a:p>
            <a:pPr algn="l"/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C0462-056B-4743-B14B-2F69A86857B3}"/>
              </a:ext>
            </a:extLst>
          </p:cNvPr>
          <p:cNvSpPr txBox="1"/>
          <p:nvPr/>
        </p:nvSpPr>
        <p:spPr>
          <a:xfrm>
            <a:off x="364978" y="4608217"/>
            <a:ext cx="1052243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ОСОБЕННОСТИ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Подключение к видеотерминалу любых типов видеокамер AHD/TVI/CVI и IP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Подключение систем охранной, пожарной сигнализации, видеонаблюдения и контроля доступа 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Подключение сигналов от внешних систем на «сухие» контакты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Поддержка тревожных данных по интерфейсам USB/RS232/RS422/RS485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Усиление сигнала сотовой связи на всех частотах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- Облачное ПО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9FE9BBDA-4467-4C80-9B57-75505A11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331" y="-2330"/>
            <a:ext cx="4049068" cy="30329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EAAE2D-7BA1-4215-8550-6D422995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543" y="288161"/>
            <a:ext cx="7317732" cy="1791599"/>
          </a:xfrm>
          <a:prstGeom prst="ellipse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2400" b="0" kern="1200" dirty="0">
              <a:solidFill>
                <a:srgbClr val="FFFFFF"/>
              </a:solidFill>
              <a:latin typeface="+mj-lt"/>
              <a:cs typeface="Calibri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Система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тревожного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видеомониторинга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400" kern="1200" dirty="0">
                <a:latin typeface="+mj-lt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удаленных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объектов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400" kern="1200" dirty="0">
                <a:latin typeface="+mj-lt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топливно-энергетического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cs typeface="+mj-cs"/>
              </a:rPr>
              <a:t>комплекса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cs typeface="+mj-cs"/>
              </a:rPr>
              <a:t>TRACE</a:t>
            </a:r>
            <a:endParaRPr lang="en-US" sz="2400" kern="1200" dirty="0">
              <a:solidFill>
                <a:srgbClr val="FFFFFF"/>
              </a:solidFill>
              <a:latin typeface="+mj-lt"/>
              <a:cs typeface="Calibri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1500" kern="1200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pic>
        <p:nvPicPr>
          <p:cNvPr id="7" name="Picture 10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8823FD9-5045-4C5D-BAD0-1D96C1EA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" y="-28"/>
            <a:ext cx="7660856" cy="43200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A7B63B-5561-420E-A3D4-2C3E6CCE65B7}"/>
              </a:ext>
            </a:extLst>
          </p:cNvPr>
          <p:cNvSpPr txBox="1">
            <a:spLocks/>
          </p:cNvSpPr>
          <p:nvPr/>
        </p:nvSpPr>
        <p:spPr>
          <a:xfrm>
            <a:off x="5256848" y="612814"/>
            <a:ext cx="3280250" cy="1142292"/>
          </a:xfrm>
          <a:prstGeom prst="ellipse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900" b="1" i="0">
                <a:solidFill>
                  <a:srgbClr val="006B6E"/>
                </a:solidFill>
                <a:latin typeface="Arial"/>
                <a:ea typeface="+mj-ea"/>
                <a:cs typeface="Arial"/>
              </a:defRPr>
            </a:lvl1pPr>
          </a:lstStyle>
          <a:p>
            <a:pPr rtl="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+mj-lt"/>
                <a:cs typeface="+mj-cs"/>
              </a:rPr>
              <a:t>Т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cs typeface="+mj-cs"/>
              </a:rPr>
              <a:t>ревожн</a:t>
            </a:r>
            <a:r>
              <a:rPr lang="ru-RU" sz="2000" kern="1200" dirty="0" err="1">
                <a:solidFill>
                  <a:srgbClr val="FFFFFF"/>
                </a:solidFill>
                <a:latin typeface="+mj-lt"/>
                <a:cs typeface="+mj-cs"/>
              </a:rPr>
              <a:t>ый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cs typeface="+mj-cs"/>
              </a:rPr>
              <a:t>виде</a:t>
            </a:r>
            <a:r>
              <a:rPr lang="ru-RU" sz="2000" kern="1200" dirty="0" err="1">
                <a:solidFill>
                  <a:srgbClr val="FFFFFF"/>
                </a:solidFill>
                <a:latin typeface="+mj-lt"/>
                <a:cs typeface="+mj-cs"/>
              </a:rPr>
              <a:t>отерминал</a:t>
            </a:r>
            <a:endParaRPr lang="en-US" sz="2000" kern="1200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87AA3-F6E7-4823-8AFB-B913E180BE2D}"/>
              </a:ext>
            </a:extLst>
          </p:cNvPr>
          <p:cNvSpPr txBox="1"/>
          <p:nvPr/>
        </p:nvSpPr>
        <p:spPr>
          <a:xfrm>
            <a:off x="9067298" y="6412049"/>
            <a:ext cx="3048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ИНФОТЕХ Сделано в РОССИИ</a:t>
            </a:r>
            <a:endParaRPr lang="ru-RU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45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</TotalTime>
  <Words>32</Words>
  <Application>Microsoft Office PowerPoint</Application>
  <PresentationFormat>Произвольный</PresentationFormat>
  <Paragraphs>31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 Система тревожного видеомониторинга  удаленных объектов  топливно-энергетического комплекса TRACE </vt:lpstr>
      <vt:lpstr> Система тревожного видеомониторинга  удаленных объектов  топливно-энергетического комплекса TRACE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InfoTeh</dc:creator>
  <cp:lastModifiedBy>koptsov ruslan</cp:lastModifiedBy>
  <cp:revision>176</cp:revision>
  <dcterms:created xsi:type="dcterms:W3CDTF">2019-04-25T05:41:48Z</dcterms:created>
  <dcterms:modified xsi:type="dcterms:W3CDTF">2019-05-21T09:04:50Z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2019-04-16T00:00:00Z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2019-04-25T00:00:00Z</vt:filetime>
  </property>
</Properties>
</file>