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6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3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4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6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3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2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4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2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8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EB630-6063-46DB-AEE7-8B614D046AF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E6E4B-6BD4-4179-ADD4-065E15D24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7276" y="0"/>
            <a:ext cx="958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09F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ИНФОТЕХ  2021</a:t>
            </a:r>
            <a:endParaRPr lang="en-US" sz="1600" b="1" dirty="0">
              <a:solidFill>
                <a:srgbClr val="009FB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ru-RU" sz="2400" b="1" dirty="0">
                <a:solidFill>
                  <a:srgbClr val="6B6B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Интеллектуальное видеонаблюдение на транспорте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4" y="92108"/>
            <a:ext cx="2466962" cy="682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1169773"/>
            <a:ext cx="5555248" cy="439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1477" y="2703502"/>
            <a:ext cx="369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Практическая видеоаналитика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823" y="2582043"/>
            <a:ext cx="4324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Транспортные видеорегистраторы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9081" y="5654877"/>
            <a:ext cx="4173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Облачный сервис видеонаблюдения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270648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2"/>
            <a:ext cx="12192000" cy="5779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0784" y="2337193"/>
            <a:ext cx="3451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Roboto" panose="02000000000000000000" pitchFamily="2" charset="0"/>
              <a:buChar char="―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Компактный размер</a:t>
            </a: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Гибридный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5xFullHD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камер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Roboto" panose="02000000000000000000" pitchFamily="2" charset="0"/>
              <a:buChar char="―"/>
            </a:pP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155" y="4904283"/>
            <a:ext cx="40539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AVR-8FHD24GW4G-G12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ru-RU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вандалозащищенный</a:t>
            </a: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8xTVI/AHD/CVI+4xIP</a:t>
            </a: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WIFi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/4G/GLONASS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Сертификат 969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52792" y="167312"/>
            <a:ext cx="643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Видеорегистраторы 2021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668" y="1056892"/>
            <a:ext cx="352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BC8F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легкового</a:t>
            </a:r>
            <a:r>
              <a:rPr lang="en-US" b="1" dirty="0">
                <a:solidFill>
                  <a:srgbClr val="2BC8F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b="1" dirty="0">
                <a:solidFill>
                  <a:srgbClr val="2BC8F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грузового транспорта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043" y="1128286"/>
            <a:ext cx="448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BC8F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ж/д транспорта и метрополитена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81" y="3506744"/>
            <a:ext cx="371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BC8F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пассажирского транспорта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3691410"/>
            <a:ext cx="257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BC8F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тяжёлой техники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A123B6D-BA4A-404B-B430-F1F483DA3FB5}"/>
              </a:ext>
            </a:extLst>
          </p:cNvPr>
          <p:cNvSpPr txBox="1"/>
          <p:nvPr/>
        </p:nvSpPr>
        <p:spPr>
          <a:xfrm>
            <a:off x="3431735" y="2032660"/>
            <a:ext cx="203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AVR-4FHD24B-C5</a:t>
            </a:r>
            <a:r>
              <a:rPr lang="ru-RU" b="1" dirty="0">
                <a:solidFill>
                  <a:srgbClr val="009FB2"/>
                </a:solidFill>
              </a:rPr>
              <a:t> 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425DC8-C70E-432F-B43F-F54181761EAF}"/>
              </a:ext>
            </a:extLst>
          </p:cNvPr>
          <p:cNvSpPr txBox="1"/>
          <p:nvPr/>
        </p:nvSpPr>
        <p:spPr>
          <a:xfrm>
            <a:off x="9070174" y="5248604"/>
            <a:ext cx="2673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AVR-4FHD24W4G (S4)</a:t>
            </a:r>
            <a:r>
              <a:rPr lang="ru-RU" b="1" dirty="0"/>
              <a:t>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IP65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исполнение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Встроенный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WIFi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/4G</a:t>
            </a: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Нейросеть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008F13-0A8C-40B4-89DA-062CAD76D838}"/>
              </a:ext>
            </a:extLst>
          </p:cNvPr>
          <p:cNvSpPr txBox="1"/>
          <p:nvPr/>
        </p:nvSpPr>
        <p:spPr>
          <a:xfrm>
            <a:off x="9392903" y="2813447"/>
            <a:ext cx="2573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AVR-16FHD75MT-IP</a:t>
            </a:r>
            <a:r>
              <a:rPr lang="ru-RU" b="1" dirty="0"/>
              <a:t> </a:t>
            </a:r>
            <a:r>
              <a:rPr lang="ru-RU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16хIP@2Mp</a:t>
            </a:r>
          </a:p>
          <a:p>
            <a:pPr marL="285750" indent="-285750">
              <a:buFont typeface="Roboto" panose="02000000000000000000" pitchFamily="2" charset="0"/>
              <a:buChar char="―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Испытан в соответствии с ГОСТ 20.57.406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20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7100" y="2737109"/>
            <a:ext cx="60833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ТРАНСПОРТНЫЙ МИНИ ВИДЕОРЕГИСТРАТОР ДЛЯ 5-И КАМЕР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7100" y="3643837"/>
            <a:ext cx="511654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9FB2"/>
                </a:solidFill>
              </a:rPr>
              <a:t>AVR-4FHD24B-C5 </a:t>
            </a:r>
            <a:endParaRPr lang="ru-RU" sz="5000" b="1" dirty="0">
              <a:solidFill>
                <a:srgbClr val="009FB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512300" y="450850"/>
            <a:ext cx="2286000" cy="2286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Gybrid</a:t>
            </a:r>
            <a:r>
              <a:rPr lang="en-US" sz="2400" b="1" dirty="0"/>
              <a:t> technology</a:t>
            </a:r>
            <a:endParaRPr lang="ru-RU" sz="24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FF22DF6-8640-4F69-94C4-2FD6635491AC}"/>
              </a:ext>
            </a:extLst>
          </p:cNvPr>
          <p:cNvSpPr/>
          <p:nvPr/>
        </p:nvSpPr>
        <p:spPr>
          <a:xfrm>
            <a:off x="215901" y="224649"/>
            <a:ext cx="868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9FB2"/>
                </a:solidFill>
              </a:rPr>
              <a:t>ВИДЕОРЕГИСТРАТОРЫ</a:t>
            </a:r>
            <a:endParaRPr lang="ru-RU" sz="4800" dirty="0">
              <a:solidFill>
                <a:srgbClr val="009FB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500E59-5C85-49F1-ACBE-D22B944E8804}"/>
              </a:ext>
            </a:extLst>
          </p:cNvPr>
          <p:cNvSpPr txBox="1"/>
          <p:nvPr/>
        </p:nvSpPr>
        <p:spPr>
          <a:xfrm>
            <a:off x="6007100" y="4490643"/>
            <a:ext cx="533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Входы видео: 4xBNC@1080p/TVI/AHD/CVI + 1xRJ45@1080p/IP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Скорость записи TVI/AHD/CVI 1080p@15к/c,  IP 1080p@25к/c,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Запись на встраиваемый накопитель 2,5" HDD/SSD до 6ТБ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Подключение монитора - VGA/HDMI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Питание 9-36В. Выход питания для видеокамер 12В.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"Авиационные" разъемы. Габариты: 190х140х50мм.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Температурный диапазон - (-40...+50) °С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Сертификат ПП РФ №969 от 26.09.2016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2" y="1219198"/>
            <a:ext cx="4610273" cy="46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7100" y="2737109"/>
            <a:ext cx="60833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ТРАНСПОРТНАЯ МИНИАТЮРНАЯ IP@2MP ВИДЕОКАМЕРА ПО 969 ПП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7100" y="3643837"/>
            <a:ext cx="511654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9FB2"/>
                </a:solidFill>
              </a:rPr>
              <a:t>AVC-030-S1/C1 </a:t>
            </a:r>
            <a:endParaRPr lang="ru-RU" sz="5000" b="1" dirty="0">
              <a:solidFill>
                <a:srgbClr val="009FB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512300" y="450850"/>
            <a:ext cx="2286000" cy="2286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IP technology</a:t>
            </a:r>
            <a:endParaRPr lang="ru-RU" sz="24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FF22DF6-8640-4F69-94C4-2FD6635491AC}"/>
              </a:ext>
            </a:extLst>
          </p:cNvPr>
          <p:cNvSpPr/>
          <p:nvPr/>
        </p:nvSpPr>
        <p:spPr>
          <a:xfrm>
            <a:off x="215901" y="224649"/>
            <a:ext cx="868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9FB2"/>
                </a:solidFill>
              </a:rPr>
              <a:t>ВИДЕОКАМЕРЫ</a:t>
            </a:r>
            <a:endParaRPr lang="ru-RU" sz="4800" dirty="0">
              <a:solidFill>
                <a:srgbClr val="009FB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500E59-5C85-49F1-ACBE-D22B944E8804}"/>
              </a:ext>
            </a:extLst>
          </p:cNvPr>
          <p:cNvSpPr txBox="1"/>
          <p:nvPr/>
        </p:nvSpPr>
        <p:spPr>
          <a:xfrm>
            <a:off x="6007100" y="4597944"/>
            <a:ext cx="5334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Разрешение 1920×1080@25к/с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Объектив f=3,6мм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ru-RU" sz="1400" dirty="0"/>
              <a:t>Поддержка H.265/264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ru-RU" sz="1400" dirty="0"/>
              <a:t>ONVIF, WDR, 3D-NR, BLC. OSD меню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ru-RU" sz="1400" dirty="0"/>
              <a:t>Корпус-пластик 3D</a:t>
            </a:r>
            <a:r>
              <a:rPr lang="en-US" sz="1400" dirty="0"/>
              <a:t>. </a:t>
            </a:r>
            <a:r>
              <a:rPr lang="ru-RU" sz="1400" dirty="0"/>
              <a:t>Шаговая регулировка угла обзора с помощью проставок (в комплект входят проставки 5°, 15°)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ru-RU" sz="1400" dirty="0"/>
              <a:t>Выход - RJ-45 (10/100Base-T). Питание - DC разъем, 12VDC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ru-RU" sz="1400" dirty="0"/>
              <a:t>Температурный диапазон - (-40...+60) °С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Сертификат ПП РФ №969 от 26.09.2016 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9" y="1907408"/>
            <a:ext cx="5035276" cy="41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1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Широкоэкранный</PresentationFormat>
  <Paragraphs>49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Лапшин</dc:creator>
  <cp:lastModifiedBy>Даниил Лапшин</cp:lastModifiedBy>
  <cp:revision>1</cp:revision>
  <dcterms:created xsi:type="dcterms:W3CDTF">2021-03-18T14:22:19Z</dcterms:created>
  <dcterms:modified xsi:type="dcterms:W3CDTF">2021-03-18T14:22:54Z</dcterms:modified>
</cp:coreProperties>
</file>